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26" r:id="rId2"/>
  </p:sldMasterIdLst>
  <p:notesMasterIdLst>
    <p:notesMasterId r:id="rId23"/>
  </p:notes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65938" cy="95408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30" autoAdjust="0"/>
  </p:normalViewPr>
  <p:slideViewPr>
    <p:cSldViewPr snapToGrid="0">
      <p:cViewPr varScale="1">
        <p:scale>
          <a:sx n="109" d="100"/>
          <a:sy n="109" d="100"/>
        </p:scale>
        <p:origin x="48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98DE4B28-50AA-4088-BD9A-63B28D4C1FF3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2213"/>
            <a:ext cx="5724525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594" y="4591546"/>
            <a:ext cx="5492750" cy="3756720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AA74A788-25B0-44B8-88B2-31CEE72C2A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66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5FB91549-43BF-425A-AF25-75262019208C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2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31551" y="-1"/>
            <a:ext cx="12193588" cy="6858001"/>
            <a:chOff x="-1588" y="0"/>
            <a:chExt cx="12190413" cy="6858001"/>
          </a:xfrm>
        </p:grpSpPr>
        <p:sp>
          <p:nvSpPr>
            <p:cNvPr id="11" name="Rectangle 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prstClr val="white"/>
                </a:solidFill>
              </a:endParaRP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608171" y="609601"/>
            <a:ext cx="3963432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171" y="5410200"/>
            <a:ext cx="3963432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5368F7F-581E-4C7A-8671-66FEB2377F7B}" type="datetime1">
              <a:rPr lang="fr-FR" smtClean="0">
                <a:solidFill>
                  <a:prstClr val="black"/>
                </a:solidFill>
              </a:rPr>
              <a:pPr/>
              <a:t>26/05/2021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Ajouter un pied de page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F31473-23EB-4724-8B59-FE6D21D89FA4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3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EDBF-E160-4C6C-AEA4-0485733FEAA2}" type="datetime1">
              <a:rPr lang="fr-FR" smtClean="0">
                <a:solidFill>
                  <a:prstClr val="black"/>
                </a:solidFill>
              </a:rPr>
              <a:pPr/>
              <a:t>26/05/2021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 dirty="0" smtClean="0">
                <a:solidFill>
                  <a:prstClr val="black"/>
                </a:solidFill>
              </a:rPr>
              <a:t>Ajouter un pied de page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6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288092" y="685800"/>
            <a:ext cx="1295738" cy="5486400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171" y="685800"/>
            <a:ext cx="9476721" cy="5486400"/>
          </a:xfrm>
        </p:spPr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36CC6B-A8CC-4D1C-A9FF-D2DF4F2B7F26}" type="datetime1">
              <a:rPr lang="fr-FR" smtClean="0">
                <a:solidFill>
                  <a:prstClr val="black"/>
                </a:solidFill>
              </a:rPr>
              <a:pPr/>
              <a:t>26/05/2021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 dirty="0" smtClean="0">
                <a:solidFill>
                  <a:prstClr val="black"/>
                </a:solidFill>
              </a:rPr>
              <a:t>Ajouter un pied de page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6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209-5A13-4607-9939-98300DB54BF1}" type="datetimeFigureOut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2C4A-F321-434A-B38C-0FE1BDDBE662}" type="slidenum"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3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209-5A13-4607-9939-98300DB54BF1}" type="datetimeFigureOut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2C4A-F321-434A-B38C-0FE1BDDBE662}" type="slidenum"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544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209-5A13-4607-9939-98300DB54BF1}" type="datetimeFigureOut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2C4A-F321-434A-B38C-0FE1BDDBE662}" type="slidenum"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322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209-5A13-4607-9939-98300DB54BF1}" type="datetimeFigureOut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2C4A-F321-434A-B38C-0FE1BDDBE662}" type="slidenum"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350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209-5A13-4607-9939-98300DB54BF1}" type="datetimeFigureOut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2C4A-F321-434A-B38C-0FE1BDDBE662}" type="slidenum"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927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209-5A13-4607-9939-98300DB54BF1}" type="datetimeFigureOut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2C4A-F321-434A-B38C-0FE1BDDBE662}" type="slidenum"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807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209-5A13-4607-9939-98300DB54BF1}" type="datetimeFigureOut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2C4A-F321-434A-B38C-0FE1BDDBE662}" type="slidenum"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171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209-5A13-4607-9939-98300DB54BF1}" type="datetimeFigureOut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2C4A-F321-434A-B38C-0FE1BDDBE662}" type="slidenum"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88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1294149" y="685802"/>
            <a:ext cx="1028968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75A0D1-D0DD-4613-ADCF-DA0A2D653E7D}" type="datetime1">
              <a:rPr lang="fr-FR" smtClean="0">
                <a:solidFill>
                  <a:prstClr val="black"/>
                </a:solidFill>
              </a:rPr>
              <a:pPr/>
              <a:t>26/05/2021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 dirty="0" smtClean="0">
                <a:solidFill>
                  <a:prstClr val="black"/>
                </a:solidFill>
              </a:rPr>
              <a:t>Ajouter un pied de page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209-5A13-4607-9939-98300DB54BF1}" type="datetimeFigureOut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2C4A-F321-434A-B38C-0FE1BDDBE662}" type="slidenum"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136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209-5A13-4607-9939-98300DB54BF1}" type="datetimeFigureOut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2C4A-F321-434A-B38C-0FE1BDDBE662}" type="slidenum"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1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209-5A13-4607-9939-98300DB54BF1}" type="datetimeFigureOut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2C4A-F321-434A-B38C-0FE1BDDBE662}" type="slidenum"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137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209-5A13-4607-9939-98300DB54BF1}" type="datetimeFigureOut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2C4A-F321-434A-B38C-0FE1BDDBE662}" type="slidenum"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660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209-5A13-4607-9939-98300DB54BF1}" type="datetimeFigureOut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2C4A-F321-434A-B38C-0FE1BDDBE662}" type="slidenum"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101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209-5A13-4607-9939-98300DB54BF1}" type="datetimeFigureOut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2C4A-F321-434A-B38C-0FE1BDDBE662}" type="slidenum"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5490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209-5A13-4607-9939-98300DB54BF1}" type="datetimeFigureOut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2C4A-F321-434A-B38C-0FE1BDDBE662}" type="slidenum"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467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209-5A13-4607-9939-98300DB54BF1}" type="datetimeFigureOut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2C4A-F321-434A-B38C-0FE1BDDBE662}" type="slidenum"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814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209-5A13-4607-9939-98300DB54BF1}" type="datetimeFigureOut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2C4A-F321-434A-B38C-0FE1BDDBE662}" type="slidenum"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46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08172" y="2514600"/>
            <a:ext cx="8231743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606584" y="5410200"/>
            <a:ext cx="8233331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F69C78-0819-4DC1-B6AB-C943F26565FC}" type="datetime1">
              <a:rPr lang="fr-FR" smtClean="0">
                <a:solidFill>
                  <a:prstClr val="black"/>
                </a:solidFill>
              </a:rPr>
              <a:pPr/>
              <a:t>26/05/2021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 dirty="0" smtClean="0">
                <a:solidFill>
                  <a:prstClr val="black"/>
                </a:solidFill>
              </a:rPr>
              <a:t>Ajouter un pied de page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9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294150" y="685800"/>
            <a:ext cx="503051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553321" y="685800"/>
            <a:ext cx="503050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7228236-69C4-42DC-87CE-77A10A1BBD19}" type="datetime1">
              <a:rPr lang="fr-FR" smtClean="0">
                <a:solidFill>
                  <a:prstClr val="black"/>
                </a:solidFill>
              </a:rPr>
              <a:pPr/>
              <a:t>26/05/2021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 dirty="0" smtClean="0">
                <a:solidFill>
                  <a:prstClr val="black"/>
                </a:solidFill>
              </a:rPr>
              <a:t>Ajouter un pied de page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10974230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4001" y="685800"/>
            <a:ext cx="503051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294001" y="1752600"/>
            <a:ext cx="503051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53320" y="685800"/>
            <a:ext cx="503051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551731" y="1752600"/>
            <a:ext cx="503051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6186B0-86FA-4C89-BF00-A325838259A1}" type="datetime1">
              <a:rPr lang="fr-FR" smtClean="0">
                <a:solidFill>
                  <a:prstClr val="black"/>
                </a:solidFill>
              </a:rPr>
              <a:pPr/>
              <a:t>26/05/2021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 dirty="0" smtClean="0">
                <a:solidFill>
                  <a:prstClr val="black"/>
                </a:solidFill>
              </a:rPr>
              <a:t>Ajouter un pied de page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4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57B723-DD1E-4625-BDBE-2CAA047E128A}" type="datetime1">
              <a:rPr lang="fr-FR" smtClean="0">
                <a:solidFill>
                  <a:prstClr val="black"/>
                </a:solidFill>
              </a:rPr>
              <a:pPr/>
              <a:t>26/05/2021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 dirty="0" smtClean="0">
                <a:solidFill>
                  <a:prstClr val="black"/>
                </a:solidFill>
              </a:rPr>
              <a:t>Ajouter un pied de page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1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B80FCF7-EB7A-4A38-AC5F-EE346AECEB31}" type="datetime1">
              <a:rPr lang="fr-FR" smtClean="0">
                <a:solidFill>
                  <a:prstClr val="black"/>
                </a:solidFill>
              </a:rPr>
              <a:pPr/>
              <a:t>26/05/2021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 dirty="0" smtClean="0">
                <a:solidFill>
                  <a:prstClr val="black"/>
                </a:solidFill>
              </a:rPr>
              <a:t>Ajouter un pied de page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0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08172" y="685800"/>
            <a:ext cx="3963432" cy="46482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171" y="5410200"/>
            <a:ext cx="3963432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76483" y="685800"/>
            <a:ext cx="6705917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F1C609-4B2B-45E7-9BBA-3D07C0732B58}" type="datetime1">
              <a:rPr lang="fr-FR" smtClean="0">
                <a:solidFill>
                  <a:prstClr val="black"/>
                </a:solidFill>
              </a:rPr>
              <a:pPr/>
              <a:t>26/05/2021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 dirty="0" smtClean="0">
                <a:solidFill>
                  <a:prstClr val="black"/>
                </a:solidFill>
              </a:rPr>
              <a:t>Ajouter un pied de page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08172" y="685800"/>
            <a:ext cx="3963432" cy="46482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171" y="5410200"/>
            <a:ext cx="3963432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4876483" y="685800"/>
            <a:ext cx="6707347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AE4715-6738-461B-B03A-7531785903E8}" type="datetime1">
              <a:rPr lang="fr-FR" smtClean="0">
                <a:solidFill>
                  <a:prstClr val="black"/>
                </a:solidFill>
              </a:rPr>
              <a:pPr/>
              <a:t>26/05/2021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 dirty="0" smtClean="0">
                <a:solidFill>
                  <a:prstClr val="black"/>
                </a:solidFill>
              </a:rPr>
              <a:t>Ajouter un pied de page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88" y="0"/>
            <a:ext cx="1219212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4150" y="685801"/>
            <a:ext cx="1028968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1097423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B31378-AFE9-4183-B220-77F038747618}" type="datetime1">
              <a:rPr lang="fr-FR" smtClean="0">
                <a:solidFill>
                  <a:prstClr val="black"/>
                </a:solidFill>
              </a:rPr>
              <a:pPr/>
              <a:t>26/05/2021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Ajouter un pied de page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F31473-23EB-4724-8B59-FE6D21D89FA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6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209-5A13-4607-9939-98300DB54BF1}" type="datetimeFigureOut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2C4A-F321-434A-B38C-0FE1BDDBE662}" type="slidenum"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836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5857" y="1274845"/>
            <a:ext cx="4072686" cy="4713513"/>
          </a:xfrm>
        </p:spPr>
        <p:txBody>
          <a:bodyPr rtlCol="0"/>
          <a:lstStyle/>
          <a:p>
            <a:r>
              <a:rPr lang="fr-FR" dirty="0" smtClean="0"/>
              <a:t>AQUAGO </a:t>
            </a:r>
            <a:r>
              <a:rPr lang="fr-FR" dirty="0"/>
              <a:t>au service de l’immobilier d’entreprise</a:t>
            </a:r>
            <a:br>
              <a:rPr lang="fr-FR" dirty="0"/>
            </a:br>
            <a:r>
              <a:rPr lang="fr-FR" dirty="0"/>
              <a:t>et du </a:t>
            </a:r>
            <a:r>
              <a:rPr lang="fr-FR" dirty="0" err="1"/>
              <a:t>Facility</a:t>
            </a:r>
            <a:r>
              <a:rPr lang="fr-FR" dirty="0"/>
              <a:t> </a:t>
            </a:r>
            <a:r>
              <a:rPr lang="fr-FR" dirty="0" smtClean="0"/>
              <a:t>Management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55" y="2950028"/>
            <a:ext cx="2167687" cy="2167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09" y="123093"/>
            <a:ext cx="2484030" cy="12397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5" y="123093"/>
            <a:ext cx="2066192" cy="2066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4379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293688"/>
            <a:ext cx="9686925" cy="70802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Détails des bons préventifs programmés pour les opérations de maintenance préventive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7086" y="1839682"/>
            <a:ext cx="207917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Consulter le détails des bons préventifs</a:t>
            </a:r>
            <a:endParaRPr lang="fr-F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09" y="1164776"/>
            <a:ext cx="8580362" cy="31854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087" y="4344253"/>
            <a:ext cx="6533847" cy="22264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670" y="95043"/>
            <a:ext cx="1948961" cy="972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312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293688"/>
            <a:ext cx="9361488" cy="70802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Liste de tous les comptes rendus des interventions de maintenance curatives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7086" y="1839682"/>
            <a:ext cx="2079171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Liste des comptes rendus des interventions curatives </a:t>
            </a:r>
            <a:endParaRPr lang="fr-F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52" y="1132115"/>
            <a:ext cx="9792311" cy="55081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71" y="111677"/>
            <a:ext cx="1833260" cy="914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6805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293688"/>
            <a:ext cx="10547350" cy="70802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Détails des comptes </a:t>
            </a:r>
            <a:r>
              <a:rPr lang="fr-FR" sz="2400" dirty="0"/>
              <a:t>rendus des interventions de maintenance curatives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7086" y="1839682"/>
            <a:ext cx="207917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Comptes rendus des interventions curatives</a:t>
            </a:r>
            <a:endParaRPr lang="fr-F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99" y="1164771"/>
            <a:ext cx="9811658" cy="551905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334" y="132601"/>
            <a:ext cx="1904581" cy="950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79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293688"/>
            <a:ext cx="10013950" cy="631825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Liste de tous les comptes rendus des interventions de maintenance </a:t>
            </a:r>
            <a:r>
              <a:rPr lang="fr-FR" sz="2400" dirty="0" smtClean="0"/>
              <a:t>préventives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7086" y="1839682"/>
            <a:ext cx="207917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Liste des comptes rendu des bons préventifs</a:t>
            </a:r>
            <a:endParaRPr lang="fr-F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5" y="1230086"/>
            <a:ext cx="9753600" cy="5486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833" y="131884"/>
            <a:ext cx="1885047" cy="9407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90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293688"/>
            <a:ext cx="10547350" cy="708025"/>
          </a:xfrm>
        </p:spPr>
        <p:txBody>
          <a:bodyPr>
            <a:normAutofit/>
          </a:bodyPr>
          <a:lstStyle/>
          <a:p>
            <a:r>
              <a:rPr lang="fr-FR" sz="2400" dirty="0"/>
              <a:t>Détails des comptes rendus des interventions de maintenance </a:t>
            </a:r>
            <a:r>
              <a:rPr lang="fr-FR" sz="2400" dirty="0" smtClean="0"/>
              <a:t>préventives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7086" y="1839682"/>
            <a:ext cx="207917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Comptes rendus des interventions préventives</a:t>
            </a:r>
            <a:endParaRPr lang="fr-F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580" y="1317171"/>
            <a:ext cx="9618133" cy="5410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464" y="139003"/>
            <a:ext cx="1941249" cy="968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005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414338"/>
            <a:ext cx="9632950" cy="706437"/>
          </a:xfrm>
        </p:spPr>
        <p:txBody>
          <a:bodyPr>
            <a:normAutofit/>
          </a:bodyPr>
          <a:lstStyle/>
          <a:p>
            <a:r>
              <a:rPr lang="fr-FR" sz="2400" dirty="0" smtClean="0"/>
              <a:t>Indicateurs de maintenance préventive &amp; curative en fonction des différents lots techniques, équipements et localisations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7086" y="1839682"/>
            <a:ext cx="207917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Indicateurs de maintenance</a:t>
            </a:r>
            <a:endParaRPr lang="fr-F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1317171"/>
            <a:ext cx="9579429" cy="53884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62" y="95042"/>
            <a:ext cx="2056182" cy="10261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920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293688"/>
            <a:ext cx="9686925" cy="70802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Indicateurs des compteurs – compteurs eau – compteurs électrique – compteurs de gaz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7086" y="1839682"/>
            <a:ext cx="207917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Indicateurs des compteurs</a:t>
            </a:r>
            <a:endParaRPr lang="fr-F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91" y="1328057"/>
            <a:ext cx="9598779" cy="53993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62" y="95043"/>
            <a:ext cx="2149508" cy="10727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8923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293688"/>
            <a:ext cx="10547350" cy="70802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Indicateurs des températures – locaux techniques – enceintes tempérées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7086" y="1839682"/>
            <a:ext cx="207917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Indicateurs des températures</a:t>
            </a:r>
            <a:endParaRPr lang="fr-F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69" y="1328057"/>
            <a:ext cx="9560074" cy="53775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62" y="95042"/>
            <a:ext cx="2187890" cy="1091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43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293688"/>
            <a:ext cx="10547350" cy="70802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Indicateurs de satisfaction des clients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7086" y="1839682"/>
            <a:ext cx="207917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Indicateurs de satisfactions clients</a:t>
            </a:r>
            <a:endParaRPr lang="fr-F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98" y="1240972"/>
            <a:ext cx="9792302" cy="55081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62" y="130212"/>
            <a:ext cx="1905000" cy="950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4406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454" y="120161"/>
            <a:ext cx="10974230" cy="10668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Consultations des devis et factures émis- reçus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7086" y="1839682"/>
            <a:ext cx="2079171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Devis et factures </a:t>
            </a:r>
            <a:endParaRPr lang="fr-F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6" y="1469571"/>
            <a:ext cx="9405258" cy="52904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62" y="95042"/>
            <a:ext cx="2187890" cy="1091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462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174625"/>
            <a:ext cx="7489825" cy="750888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Un tableau de bord dynamique et personnalisé pour chaque utilisateur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166917" y="2656112"/>
            <a:ext cx="20973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Tableau de bord</a:t>
            </a:r>
            <a:endParaRPr lang="fr-F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62" y="95042"/>
            <a:ext cx="2187890" cy="1091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66" y="1362807"/>
            <a:ext cx="9309517" cy="536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037764" y="3807910"/>
            <a:ext cx="9231086" cy="2422070"/>
          </a:xfrm>
        </p:spPr>
        <p:txBody>
          <a:bodyPr/>
          <a:lstStyle/>
          <a:p>
            <a:r>
              <a:rPr lang="fr-FR" sz="9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Merci</a:t>
            </a:r>
            <a:endParaRPr lang="fr-FR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62" y="95042"/>
            <a:ext cx="2187890" cy="1091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64" y="294126"/>
            <a:ext cx="4116473" cy="4116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42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174625"/>
            <a:ext cx="7489825" cy="75088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Un suivi du personnel en temps réel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97971" y="2656112"/>
            <a:ext cx="21662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Suivi du personnel</a:t>
            </a:r>
            <a:endParaRPr lang="fr-F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62" y="95042"/>
            <a:ext cx="2187890" cy="1091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58" y="1353242"/>
            <a:ext cx="9249533" cy="53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0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338138"/>
            <a:ext cx="7488238" cy="750887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Un calendrier des taches unique pour chaque utilisateur de session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4427" y="2656111"/>
            <a:ext cx="2503716" cy="3539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7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Calendrier des taches</a:t>
            </a:r>
            <a:endParaRPr lang="fr-F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34" y="1426029"/>
            <a:ext cx="9482666" cy="53339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62" y="95042"/>
            <a:ext cx="2187890" cy="1091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154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338138"/>
            <a:ext cx="8980488" cy="7620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Un Formulaire de création de demandes d’interventions  adapté pour toutes les demandes liées au FM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7086" y="1839682"/>
            <a:ext cx="2079171" cy="11430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7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Formulaire de création de demandes d’interventions</a:t>
            </a:r>
            <a:endParaRPr lang="fr-F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45" y="1273629"/>
            <a:ext cx="9869712" cy="55517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62" y="95042"/>
            <a:ext cx="2187890" cy="1091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800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414338"/>
            <a:ext cx="8469313" cy="511175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Liste de toutes les demandes d’interventions effectuées avec tri par type/équipement/date/priorité et état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7086" y="1839682"/>
            <a:ext cx="2079171" cy="8771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7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Liste des demandes d’interventions</a:t>
            </a:r>
            <a:endParaRPr lang="fr-F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43" y="1283836"/>
            <a:ext cx="9677400" cy="544353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62" y="95042"/>
            <a:ext cx="2187890" cy="1091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642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414338"/>
            <a:ext cx="8469313" cy="51117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Consulter toutes les demandes d’interventions formulées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7086" y="1839682"/>
            <a:ext cx="2079171" cy="11387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7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Détails des demandes d’interventions formulées</a:t>
            </a:r>
            <a:endParaRPr lang="fr-F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70" y="1251857"/>
            <a:ext cx="9869713" cy="55517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4" y="4914901"/>
            <a:ext cx="1856740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24226" y="5375356"/>
            <a:ext cx="3104783" cy="14282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Appréciation du demandeur sur la prestation fournie pour chaque demande d’intervention formulée</a:t>
            </a:r>
            <a:endParaRPr lang="fr-FR" sz="1200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074579" y="6089463"/>
            <a:ext cx="6243592" cy="2133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62" y="95042"/>
            <a:ext cx="2187890" cy="1091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184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293688"/>
            <a:ext cx="10547350" cy="70802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Planning de la maintenance préventive énumérant toutes les opérations de maintenance préventive du site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7086" y="1839682"/>
            <a:ext cx="207917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Planning de la maintenance préventive</a:t>
            </a:r>
            <a:endParaRPr lang="fr-F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90" y="1328057"/>
            <a:ext cx="9714893" cy="54646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62" y="95042"/>
            <a:ext cx="2187890" cy="1091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924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293688"/>
            <a:ext cx="9621838" cy="947737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Liste de tous les bons préventifs programmés pour les opérations de maintenance préventive à trier par équipement / priorité/ état et date programmées 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7086" y="1839682"/>
            <a:ext cx="207917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Liste des bons préventifs</a:t>
            </a:r>
            <a:endParaRPr lang="fr-F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47" y="1240971"/>
            <a:ext cx="9885454" cy="54194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276" y="86250"/>
            <a:ext cx="2045676" cy="1020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079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ésentation commerciale de produit ou serv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459460_TF03460555.potx" id="{A6299648-00E9-4D9D-ADD9-E70B424DAB49}" vid="{A8918905-633B-4861-B245-FDDDD71CC4FA}"/>
    </a:ext>
  </a:extLst>
</a:theme>
</file>

<file path=ppt/theme/theme2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1978</TotalTime>
  <Words>279</Words>
  <Application>Microsoft Office PowerPoint</Application>
  <PresentationFormat>Grand écran</PresentationFormat>
  <Paragraphs>40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</vt:lpstr>
      <vt:lpstr>Century Gothic</vt:lpstr>
      <vt:lpstr>Corbel</vt:lpstr>
      <vt:lpstr>Wingdings 3</vt:lpstr>
      <vt:lpstr>Présentation commerciale de produit ou service</vt:lpstr>
      <vt:lpstr>Secteur</vt:lpstr>
      <vt:lpstr>AQUAGO au service de l’immobilier d’entreprise et du Facility Management </vt:lpstr>
      <vt:lpstr> Un tableau de bord dynamique et personnalisé pour chaque utilisateur</vt:lpstr>
      <vt:lpstr>Un suivi du personnel en temps réel</vt:lpstr>
      <vt:lpstr> Un calendrier des taches unique pour chaque utilisateur de session</vt:lpstr>
      <vt:lpstr>Un Formulaire de création de demandes d’interventions  adapté pour toutes les demandes liées au FM</vt:lpstr>
      <vt:lpstr>Liste de toutes les demandes d’interventions effectuées avec tri par type/équipement/date/priorité et état</vt:lpstr>
      <vt:lpstr>Consulter toutes les demandes d’interventions formulées</vt:lpstr>
      <vt:lpstr>Planning de la maintenance préventive énumérant toutes les opérations de maintenance préventive du site</vt:lpstr>
      <vt:lpstr>Liste de tous les bons préventifs programmés pour les opérations de maintenance préventive à trier par équipement / priorité/ état et date programmées </vt:lpstr>
      <vt:lpstr>Détails des bons préventifs programmés pour les opérations de maintenance préventive</vt:lpstr>
      <vt:lpstr>Liste de tous les comptes rendus des interventions de maintenance curatives</vt:lpstr>
      <vt:lpstr>Détails des comptes rendus des interventions de maintenance curatives</vt:lpstr>
      <vt:lpstr>Liste de tous les comptes rendus des interventions de maintenance préventives</vt:lpstr>
      <vt:lpstr>Détails des comptes rendus des interventions de maintenance préventives</vt:lpstr>
      <vt:lpstr>Indicateurs de maintenance préventive &amp; curative en fonction des différents lots techniques, équipements et localisations</vt:lpstr>
      <vt:lpstr>Indicateurs des compteurs – compteurs eau – compteurs électrique – compteurs de gaz</vt:lpstr>
      <vt:lpstr>Indicateurs des températures – locaux techniques – enceintes tempérées</vt:lpstr>
      <vt:lpstr>Indicateurs de satisfaction des clients</vt:lpstr>
      <vt:lpstr>Consultations des devis et factures émis- reçus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PC</cp:lastModifiedBy>
  <cp:revision>40</cp:revision>
  <cp:lastPrinted>2021-05-26T10:04:24Z</cp:lastPrinted>
  <dcterms:created xsi:type="dcterms:W3CDTF">2021-01-28T14:09:57Z</dcterms:created>
  <dcterms:modified xsi:type="dcterms:W3CDTF">2021-05-26T13:12:02Z</dcterms:modified>
</cp:coreProperties>
</file>